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6"/>
  </p:notesMasterIdLst>
  <p:sldIdLst>
    <p:sldId id="256" r:id="rId2"/>
    <p:sldId id="272" r:id="rId3"/>
    <p:sldId id="258" r:id="rId4"/>
    <p:sldId id="267" r:id="rId5"/>
    <p:sldId id="259" r:id="rId6"/>
    <p:sldId id="261" r:id="rId7"/>
    <p:sldId id="262" r:id="rId8"/>
    <p:sldId id="269" r:id="rId9"/>
    <p:sldId id="263" r:id="rId10"/>
    <p:sldId id="260" r:id="rId11"/>
    <p:sldId id="264" r:id="rId12"/>
    <p:sldId id="265" r:id="rId13"/>
    <p:sldId id="268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-787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CE352-2BAF-4AAB-8E2C-6A97F7B2C1FE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88BEF-6E52-4FEA-BE8A-B91B2628FFC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668544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88BEF-6E52-4FEA-BE8A-B91B2628FFC3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586942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17E42-BB51-4C87-B0DA-BD33F8D74665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1246-2E5D-4647-8DCA-E6F4AB2F6AE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025854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17E42-BB51-4C87-B0DA-BD33F8D74665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1246-2E5D-4647-8DCA-E6F4AB2F6AE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344400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17E42-BB51-4C87-B0DA-BD33F8D74665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1246-2E5D-4647-8DCA-E6F4AB2F6AE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279216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17E42-BB51-4C87-B0DA-BD33F8D74665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1246-2E5D-4647-8DCA-E6F4AB2F6A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650672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17E42-BB51-4C87-B0DA-BD33F8D74665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1246-2E5D-4647-8DCA-E6F4AB2F6AE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290917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17E42-BB51-4C87-B0DA-BD33F8D74665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1246-2E5D-4647-8DCA-E6F4AB2F6AE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58954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17E42-BB51-4C87-B0DA-BD33F8D74665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1246-2E5D-4647-8DCA-E6F4AB2F6AE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965679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17E42-BB51-4C87-B0DA-BD33F8D74665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1246-2E5D-4647-8DCA-E6F4AB2F6AE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8376721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17E42-BB51-4C87-B0DA-BD33F8D74665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1246-2E5D-4647-8DCA-E6F4AB2F6AE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16884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17E42-BB51-4C87-B0DA-BD33F8D74665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1246-2E5D-4647-8DCA-E6F4AB2F6AE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285799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17E42-BB51-4C87-B0DA-BD33F8D74665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1246-2E5D-4647-8DCA-E6F4AB2F6AE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442706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17E42-BB51-4C87-B0DA-BD33F8D74665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1246-2E5D-4647-8DCA-E6F4AB2F6AE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02755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17E42-BB51-4C87-B0DA-BD33F8D74665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1246-2E5D-4647-8DCA-E6F4AB2F6AE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5169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17E42-BB51-4C87-B0DA-BD33F8D74665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1246-2E5D-4647-8DCA-E6F4AB2F6AE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467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17E42-BB51-4C87-B0DA-BD33F8D74665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1246-2E5D-4647-8DCA-E6F4AB2F6AE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826776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17E42-BB51-4C87-B0DA-BD33F8D74665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1246-2E5D-4647-8DCA-E6F4AB2F6AE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55049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17E42-BB51-4C87-B0DA-BD33F8D74665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1246-2E5D-4647-8DCA-E6F4AB2F6AE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133124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AC17E42-BB51-4C87-B0DA-BD33F8D74665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01246-2E5D-4647-8DCA-E6F4AB2F6AE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073850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huvaranjanrishi@gmail.com" TargetMode="External"/><Relationship Id="rId2" Type="http://schemas.openxmlformats.org/officeDocument/2006/relationships/hyperlink" Target="mailto:uahamat01@gmail.com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mailto:harunk873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0BBB0C-8768-426C-A0BB-5561242DF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575559"/>
            <a:ext cx="8431005" cy="1493521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B0F0"/>
                </a:solidFill>
              </a:rPr>
              <a:t>Tour Mate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0AA5357-76FD-4F0D-BFA1-D9637E808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0195" y="4213500"/>
            <a:ext cx="8825658" cy="861420"/>
          </a:xfrm>
        </p:spPr>
        <p:txBody>
          <a:bodyPr>
            <a:noAutofit/>
          </a:bodyPr>
          <a:lstStyle/>
          <a:p>
            <a:pPr algn="ctr"/>
            <a:r>
              <a:rPr lang="en-GB" sz="3200" cap="none" dirty="0" smtClean="0"/>
              <a:t>Moblie Application Development</a:t>
            </a:r>
            <a:endParaRPr lang="en-GB" sz="3200" dirty="0" smtClean="0"/>
          </a:p>
          <a:p>
            <a:pPr algn="ctr"/>
            <a:r>
              <a:rPr lang="en-GB" sz="5400" cap="none" dirty="0" smtClean="0"/>
              <a:t>BITM Final Project</a:t>
            </a:r>
            <a:endParaRPr lang="en-GB" sz="5400" dirty="0"/>
          </a:p>
        </p:txBody>
      </p:sp>
    </p:spTree>
    <p:extLst>
      <p:ext uri="{BB962C8B-B14F-4D97-AF65-F5344CB8AC3E}">
        <p14:creationId xmlns="" xmlns:p14="http://schemas.microsoft.com/office/powerpoint/2010/main" val="2845265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2E487E-2943-447B-B6F0-E7A1F4034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Trips </a:t>
            </a:r>
            <a:r>
              <a:rPr lang="en-GB" dirty="0" smtClean="0"/>
              <a:t>History: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4E84CE8-BD18-417E-B4A4-6E87D871D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Filtering trips</a:t>
            </a:r>
          </a:p>
          <a:p>
            <a:r>
              <a:rPr lang="en-GB" dirty="0"/>
              <a:t>Show the status of the trips</a:t>
            </a:r>
          </a:p>
          <a:p>
            <a:r>
              <a:rPr lang="en-GB" dirty="0"/>
              <a:t>Add Trip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63D361D-15CB-49AF-AC15-91FE2487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53" y="1825623"/>
            <a:ext cx="2447629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DAC43A4-DE3E-4C12-A3B6-8601D8B51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43" y="1825623"/>
            <a:ext cx="2447629" cy="43513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31320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90C228-D722-42F0-B39E-DCF03200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Weather: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D64E32F-B3A4-4DDA-9676-2202EEEF6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Current Weather</a:t>
            </a:r>
          </a:p>
          <a:p>
            <a:r>
              <a:rPr lang="en-GB" dirty="0"/>
              <a:t>5 days weather forcast </a:t>
            </a:r>
          </a:p>
        </p:txBody>
      </p:sp>
      <p:pic>
        <p:nvPicPr>
          <p:cNvPr id="6" name="Picture 5" descr="Screenshot_2019-12-10-20-54-53-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079" y="1698413"/>
            <a:ext cx="2645093" cy="4702387"/>
          </a:xfrm>
          <a:prstGeom prst="rect">
            <a:avLst/>
          </a:prstGeom>
        </p:spPr>
      </p:pic>
      <p:pic>
        <p:nvPicPr>
          <p:cNvPr id="8" name="Picture 7" descr="Screenshot_2019-12-10-20-54-49-6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412" y="1722120"/>
            <a:ext cx="3154680" cy="47091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58476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8F30F5-FB5D-431B-A8C9-EAD317E57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Map: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07F0616-DCFA-4745-9ECB-C19B88ED1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Current Location</a:t>
            </a:r>
          </a:p>
          <a:p>
            <a:r>
              <a:rPr lang="en-GB" dirty="0"/>
              <a:t>Nearby places</a:t>
            </a:r>
          </a:p>
          <a:p>
            <a:r>
              <a:rPr lang="en-GB" dirty="0"/>
              <a:t>Direction</a:t>
            </a:r>
          </a:p>
          <a:p>
            <a:r>
              <a:rPr lang="en-GB" dirty="0"/>
              <a:t>Information </a:t>
            </a:r>
          </a:p>
        </p:txBody>
      </p:sp>
      <p:pic>
        <p:nvPicPr>
          <p:cNvPr id="8" name="Picture 7" descr="Screenshot_2019-12-10-21-21-47-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120" y="1630682"/>
            <a:ext cx="2553651" cy="4539824"/>
          </a:xfrm>
          <a:prstGeom prst="rect">
            <a:avLst/>
          </a:prstGeom>
        </p:spPr>
      </p:pic>
      <p:pic>
        <p:nvPicPr>
          <p:cNvPr id="10" name="Picture 9" descr="Screenshot_2019-12-10-21-22-31-5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26880" y="1645920"/>
            <a:ext cx="2538412" cy="4512732"/>
          </a:xfrm>
          <a:prstGeom prst="rect">
            <a:avLst/>
          </a:prstGeom>
        </p:spPr>
      </p:pic>
      <p:pic>
        <p:nvPicPr>
          <p:cNvPr id="11" name="Picture 10" descr="Screenshot_2019-12-10-21-22-02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36080" y="1649309"/>
            <a:ext cx="2538412" cy="45127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44824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E476D7-7608-48B4-A62C-CDDAFE63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Ticket </a:t>
            </a:r>
            <a:r>
              <a:rPr lang="en-GB" dirty="0" smtClean="0"/>
              <a:t>Booking: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67572E77-3CD8-4B4B-A55F-F58BE01D3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830" y="2052638"/>
            <a:ext cx="2360116" cy="4195762"/>
          </a:xfrm>
        </p:spPr>
      </p:pic>
    </p:spTree>
    <p:extLst>
      <p:ext uri="{BB962C8B-B14F-4D97-AF65-F5344CB8AC3E}">
        <p14:creationId xmlns="" xmlns:p14="http://schemas.microsoft.com/office/powerpoint/2010/main" val="138922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55A59A-170B-46D8-AD75-712F62E7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                   Thank You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4542808-4FAD-4079-A3F3-178F36FD6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555805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93202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Group Members: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187" y="1935480"/>
            <a:ext cx="2946866" cy="576262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Md. Rahamat Ullah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Email : </a:t>
            </a:r>
            <a:r>
              <a:rPr lang="en-US" sz="2000" dirty="0" smtClean="0">
                <a:solidFill>
                  <a:schemeClr val="accent1"/>
                </a:solidFill>
                <a:hlinkClick r:id="rId2"/>
              </a:rPr>
              <a:t>uahamat01@gmail.com</a:t>
            </a:r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accent1"/>
                </a:solidFill>
              </a:rPr>
              <a:t>FaceBook: facebook.com/urahamat01</a:t>
            </a:r>
          </a:p>
          <a:p>
            <a:r>
              <a:rPr lang="en-US" sz="2000" dirty="0" smtClean="0">
                <a:solidFill>
                  <a:schemeClr val="accent1"/>
                </a:solidFill>
              </a:rPr>
              <a:t>SEID:  268565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Shuva Ranjan Rishi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Email: </a:t>
            </a:r>
            <a:r>
              <a:rPr lang="en-US" sz="2000" dirty="0" smtClean="0">
                <a:solidFill>
                  <a:schemeClr val="accent1"/>
                </a:solidFill>
                <a:hlinkClick r:id="rId3"/>
              </a:rPr>
              <a:t>shuvaranjanrishi@gmail.com</a:t>
            </a:r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accent1"/>
                </a:solidFill>
              </a:rPr>
              <a:t>FaceBook: shuvaranjanrishi/facebook.com</a:t>
            </a:r>
          </a:p>
          <a:p>
            <a:r>
              <a:rPr lang="en-US" sz="2000" dirty="0" smtClean="0">
                <a:solidFill>
                  <a:schemeClr val="accent1"/>
                </a:solidFill>
              </a:rPr>
              <a:t>SEID : 270318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Md. Harun or Rashid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Email : </a:t>
            </a:r>
            <a:r>
              <a:rPr lang="en-US" sz="2000" dirty="0" smtClean="0">
                <a:solidFill>
                  <a:schemeClr val="accent1"/>
                </a:solidFill>
                <a:hlinkClick r:id="rId4"/>
              </a:rPr>
              <a:t>harunk873@gmail.com</a:t>
            </a:r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accent1"/>
                </a:solidFill>
              </a:rPr>
              <a:t>FaceBook: harun.khan/facebook.com</a:t>
            </a:r>
          </a:p>
          <a:p>
            <a:r>
              <a:rPr lang="en-US" sz="2000" dirty="0" smtClean="0">
                <a:solidFill>
                  <a:schemeClr val="accent1"/>
                </a:solidFill>
              </a:rPr>
              <a:t>SEID:  255700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564FF8-B72E-4429-9354-650E4816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SignUp </a:t>
            </a:r>
            <a:r>
              <a:rPr lang="en-GB" dirty="0"/>
              <a:t>and </a:t>
            </a:r>
            <a:r>
              <a:rPr lang="en-GB" dirty="0" smtClean="0"/>
              <a:t>SignIn: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D73E5ED9-B606-4FC5-960C-934F2090E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561" y="1844040"/>
            <a:ext cx="2486025" cy="4419600"/>
          </a:xfr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70BABEF-2D7D-4D5F-81ED-60D0ACABD70E}"/>
              </a:ext>
            </a:extLst>
          </p:cNvPr>
          <p:cNvSpPr/>
          <p:nvPr/>
        </p:nvSpPr>
        <p:spPr>
          <a:xfrm>
            <a:off x="838200" y="2828836"/>
            <a:ext cx="40653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1.Signin</a:t>
            </a:r>
          </a:p>
          <a:p>
            <a:r>
              <a:rPr lang="en-GB" sz="2800" dirty="0"/>
              <a:t>2.Signup</a:t>
            </a:r>
          </a:p>
          <a:p>
            <a:r>
              <a:rPr lang="en-GB" sz="2800" dirty="0"/>
              <a:t>3.Forget password</a:t>
            </a:r>
          </a:p>
        </p:txBody>
      </p:sp>
      <p:pic>
        <p:nvPicPr>
          <p:cNvPr id="10" name="Picture 9" descr="sin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480" y="1889760"/>
            <a:ext cx="2511743" cy="4465320"/>
          </a:xfrm>
          <a:prstGeom prst="rect">
            <a:avLst/>
          </a:prstGeom>
        </p:spPr>
      </p:pic>
      <p:pic>
        <p:nvPicPr>
          <p:cNvPr id="7" name="Picture 6" descr="re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760" y="1844042"/>
            <a:ext cx="2499360" cy="44433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92541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AE0ACF-BD0C-4E18-9049-DD790F0C8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Drawer: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9965037-146E-48C4-AFEB-D441ADFB1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User profile photo</a:t>
            </a:r>
          </a:p>
          <a:p>
            <a:r>
              <a:rPr lang="en-GB" dirty="0"/>
              <a:t>User name and </a:t>
            </a:r>
            <a:r>
              <a:rPr lang="en-GB" dirty="0" smtClean="0"/>
              <a:t>email</a:t>
            </a:r>
          </a:p>
          <a:p>
            <a:r>
              <a:rPr lang="en-GB" dirty="0" smtClean="0"/>
              <a:t>Trips</a:t>
            </a:r>
            <a:endParaRPr lang="en-GB" dirty="0"/>
          </a:p>
          <a:p>
            <a:r>
              <a:rPr lang="en-GB" dirty="0"/>
              <a:t>Weather</a:t>
            </a:r>
          </a:p>
          <a:p>
            <a:r>
              <a:rPr lang="en-GB" dirty="0"/>
              <a:t>Near </a:t>
            </a:r>
            <a:r>
              <a:rPr lang="en-GB" dirty="0" smtClean="0"/>
              <a:t>me</a:t>
            </a:r>
            <a:endParaRPr lang="en-GB" dirty="0"/>
          </a:p>
          <a:p>
            <a:r>
              <a:rPr lang="en-GB" dirty="0"/>
              <a:t>Sign Out</a:t>
            </a:r>
          </a:p>
        </p:txBody>
      </p:sp>
      <p:pic>
        <p:nvPicPr>
          <p:cNvPr id="6" name="Picture 5" descr="men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508000"/>
            <a:ext cx="3261360" cy="5797973"/>
          </a:xfrm>
          <a:prstGeom prst="rect">
            <a:avLst/>
          </a:prstGeom>
        </p:spPr>
      </p:pic>
      <p:pic>
        <p:nvPicPr>
          <p:cNvPr id="5" name="Picture 4" descr="gro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130" y="441960"/>
            <a:ext cx="3257550" cy="5791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34725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FEB831-4A02-4E53-A615-28AF6AA4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7B56BA-77D5-40EF-BFA3-80256B532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Current Weather</a:t>
            </a:r>
          </a:p>
          <a:p>
            <a:r>
              <a:rPr lang="en-GB" dirty="0"/>
              <a:t>Current Trip</a:t>
            </a:r>
          </a:p>
          <a:p>
            <a:r>
              <a:rPr lang="en-GB" dirty="0"/>
              <a:t>Expense amount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6225A4D-EFA2-41C8-8FC5-6652725CE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825" y="1870830"/>
            <a:ext cx="2396770" cy="4260925"/>
          </a:xfrm>
          <a:prstGeom prst="rect">
            <a:avLst/>
          </a:prstGeom>
        </p:spPr>
      </p:pic>
      <p:pic>
        <p:nvPicPr>
          <p:cNvPr id="8" name="Picture 7" descr="eve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94520" y="1798320"/>
            <a:ext cx="2362200" cy="4199466"/>
          </a:xfrm>
          <a:prstGeom prst="rect">
            <a:avLst/>
          </a:prstGeom>
        </p:spPr>
      </p:pic>
      <p:pic>
        <p:nvPicPr>
          <p:cNvPr id="10" name="Picture 9" descr="Screenshot_2019-12-10-20-54-49-6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430" y="1844040"/>
            <a:ext cx="2827981" cy="422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0073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446C4D-A6D4-484D-9450-6491D6496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Trips </a:t>
            </a:r>
            <a:r>
              <a:rPr lang="en-GB" dirty="0" smtClean="0"/>
              <a:t>activity: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89B1605-7F71-43BF-82C9-86260F5CF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Update</a:t>
            </a:r>
          </a:p>
          <a:p>
            <a:r>
              <a:rPr lang="en-GB" dirty="0"/>
              <a:t>Delete</a:t>
            </a:r>
          </a:p>
          <a:p>
            <a:r>
              <a:rPr lang="en-GB" dirty="0"/>
              <a:t>Details</a:t>
            </a:r>
          </a:p>
          <a:p>
            <a:r>
              <a:rPr lang="en-GB" dirty="0"/>
              <a:t>Add expense</a:t>
            </a:r>
          </a:p>
          <a:p>
            <a:r>
              <a:rPr lang="en-GB" dirty="0"/>
              <a:t>Add memory </a:t>
            </a:r>
          </a:p>
        </p:txBody>
      </p:sp>
      <p:pic>
        <p:nvPicPr>
          <p:cNvPr id="10" name="Picture 9" descr="Screenshot_2019-12-10-20-54-49-6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3880" y="1691641"/>
            <a:ext cx="2523172" cy="3766474"/>
          </a:xfrm>
          <a:prstGeom prst="rect">
            <a:avLst/>
          </a:prstGeom>
        </p:spPr>
      </p:pic>
      <p:pic>
        <p:nvPicPr>
          <p:cNvPr id="11" name="Picture 10" descr="evenu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47560" y="1752602"/>
            <a:ext cx="2103120" cy="3738880"/>
          </a:xfrm>
          <a:prstGeom prst="rect">
            <a:avLst/>
          </a:prstGeom>
        </p:spPr>
      </p:pic>
      <p:pic>
        <p:nvPicPr>
          <p:cNvPr id="12" name="Picture 11" descr="evenDe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31680" y="1720428"/>
            <a:ext cx="2103120" cy="37388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36671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F85763-AC03-4709-9FB5-FDC6CA7BB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Wallet: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6DEA07-C4BE-4F79-B720-13BC18E36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Current Balance</a:t>
            </a:r>
          </a:p>
          <a:p>
            <a:r>
              <a:rPr lang="en-GB" dirty="0"/>
              <a:t>Total expense </a:t>
            </a:r>
          </a:p>
          <a:p>
            <a:r>
              <a:rPr lang="en-GB" dirty="0"/>
              <a:t>Graphical view</a:t>
            </a:r>
          </a:p>
          <a:p>
            <a:r>
              <a:rPr lang="en-GB" dirty="0"/>
              <a:t>Total Budget</a:t>
            </a:r>
          </a:p>
          <a:p>
            <a:r>
              <a:rPr lang="en-GB" dirty="0"/>
              <a:t>Add Expense</a:t>
            </a:r>
          </a:p>
          <a:p>
            <a:r>
              <a:rPr lang="en-GB" dirty="0"/>
              <a:t>Update Expense</a:t>
            </a:r>
          </a:p>
          <a:p>
            <a:r>
              <a:rPr lang="en-GB" dirty="0"/>
              <a:t>Delete Expense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C47913C-9395-4ABD-BF35-F3EEFDF10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260" y="1825625"/>
            <a:ext cx="2575707" cy="4579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5D5CF66-5054-49AE-8D79-3EE98000F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98" y="1825626"/>
            <a:ext cx="2575707" cy="4579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9DE53A7-2B1A-40D1-9DCD-1F08D7D0A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67" y="1843203"/>
            <a:ext cx="2555930" cy="45438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58014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D94ECE-A84D-48E6-926B-B334270DE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Balance </a:t>
            </a:r>
            <a:r>
              <a:rPr lang="en-GB" dirty="0" smtClean="0"/>
              <a:t>Maintain: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3EEBD45-BCE6-459E-989F-B8EFE75C8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Cant add expense when balance zero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F73B8B9-7E99-4EEB-85C6-B941DF771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131" y="1788252"/>
            <a:ext cx="2447779" cy="43516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8031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47CA53-3A80-4137-A3AA-47EB75849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Memories: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94BFA9-B2E3-4679-A39B-FEF8F7A33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 memory</a:t>
            </a:r>
          </a:p>
          <a:p>
            <a:r>
              <a:rPr lang="en-GB" dirty="0"/>
              <a:t>Details memory</a:t>
            </a:r>
          </a:p>
          <a:p>
            <a:r>
              <a:rPr lang="en-GB" dirty="0"/>
              <a:t>Show memory </a:t>
            </a:r>
          </a:p>
        </p:txBody>
      </p:sp>
      <p:pic>
        <p:nvPicPr>
          <p:cNvPr id="8" name="Picture 7" descr="Screenshot_2019-12-10-21-01-05-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1" y="1783080"/>
            <a:ext cx="2590800" cy="4605867"/>
          </a:xfrm>
          <a:prstGeom prst="rect">
            <a:avLst/>
          </a:prstGeom>
        </p:spPr>
      </p:pic>
      <p:pic>
        <p:nvPicPr>
          <p:cNvPr id="10" name="Picture 9" descr="Screenshot_2019-12-10-21-01-09-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0" y="1828802"/>
            <a:ext cx="2538412" cy="4512732"/>
          </a:xfrm>
          <a:prstGeom prst="rect">
            <a:avLst/>
          </a:prstGeom>
        </p:spPr>
      </p:pic>
      <p:pic>
        <p:nvPicPr>
          <p:cNvPr id="13" name="Picture 12" descr="Screenshot_2019-12-10-21-01-32-9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72600" y="1838959"/>
            <a:ext cx="2514600" cy="44704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11733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741</TotalTime>
  <Words>160</Words>
  <Application>Microsoft Office PowerPoint</Application>
  <PresentationFormat>Custom</PresentationFormat>
  <Paragraphs>66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Ion</vt:lpstr>
      <vt:lpstr>Tour Mate</vt:lpstr>
      <vt:lpstr>Group Members:</vt:lpstr>
      <vt:lpstr>SignUp and SignIn:</vt:lpstr>
      <vt:lpstr>Drawer:</vt:lpstr>
      <vt:lpstr>Dashboard</vt:lpstr>
      <vt:lpstr>Trips activity:</vt:lpstr>
      <vt:lpstr>Wallet:</vt:lpstr>
      <vt:lpstr>Balance Maintain:</vt:lpstr>
      <vt:lpstr>Memories:</vt:lpstr>
      <vt:lpstr>Trips History:</vt:lpstr>
      <vt:lpstr>Weather:</vt:lpstr>
      <vt:lpstr>Map:</vt:lpstr>
      <vt:lpstr>Ticket Booking:</vt:lpstr>
      <vt:lpstr>                     Thank You 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 Mate</dc:title>
  <dc:creator>kazi shihan</dc:creator>
  <cp:lastModifiedBy>RONY 1</cp:lastModifiedBy>
  <cp:revision>29</cp:revision>
  <dcterms:created xsi:type="dcterms:W3CDTF">2019-04-26T17:33:44Z</dcterms:created>
  <dcterms:modified xsi:type="dcterms:W3CDTF">2019-12-10T16:05:07Z</dcterms:modified>
</cp:coreProperties>
</file>